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7"/>
  </p:notesMasterIdLst>
  <p:sldIdLst>
    <p:sldId id="295" r:id="rId4"/>
    <p:sldId id="279" r:id="rId5"/>
    <p:sldId id="296" r:id="rId6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Shruti" panose="020B0502040204020203" pitchFamily="34" charset="0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Microsoft JhengHei" panose="020B0604030504040204" pitchFamily="34" charset="-120"/>
      <p:regular r:id="rId28"/>
    </p:embeddedFont>
    <p:embeddedFont>
      <p:font typeface="Simplified Arabic Fixed" panose="02070309020205020404" pitchFamily="49" charset="-78"/>
      <p:regular r:id="rId29"/>
    </p:embeddedFont>
    <p:embeddedFont>
      <p:font typeface="方正粗宋简体" panose="03000509000000000000" pitchFamily="65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charset="0"/>
      <p:regular r:id="rId35"/>
      <p:italic r:id="rId36"/>
    </p:embeddedFont>
    <p:embeddedFont>
      <p:font typeface="Constantia" panose="02030602050306030303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.xml"/><Relationship Id="rId40" Type="http://schemas.openxmlformats.org/officeDocument/2006/relationships/font" Target="fonts/font17.fntdata"/><Relationship Id="rId4" Type="http://schemas.openxmlformats.org/officeDocument/2006/relationships/slide" Target="slides/slide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19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255"/>
                <a:gridCol w="769813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>
            <a:fillRect/>
          </a:stretch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69620"/>
                <a:gridCol w="770448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2539</Words>
  <Application>WPS 演示</Application>
  <PresentationFormat>宽屏</PresentationFormat>
  <Paragraphs>1770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Arial Unicode MS</vt:lpstr>
      <vt:lpstr>Calibri Light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Target</cp:lastModifiedBy>
  <cp:revision>212</cp:revision>
  <dcterms:created xsi:type="dcterms:W3CDTF">2013-12-19T10:27:00Z</dcterms:created>
  <dcterms:modified xsi:type="dcterms:W3CDTF">2019-09-19T17:16:42Z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